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7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24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95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8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76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37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71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20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38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54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5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155F-84AF-4BB2-9868-FF3908C16F2A}" type="datetimeFigureOut">
              <a:rPr lang="nl-NL" smtClean="0"/>
              <a:t>3-5-2018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5230-12FA-4F8E-AF34-4490348A23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09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>
            <a:extLst>
              <a:ext uri="{FF2B5EF4-FFF2-40B4-BE49-F238E27FC236}">
                <a16:creationId xmlns:a16="http://schemas.microsoft.com/office/drawing/2014/main" id="{906BA564-00B9-4702-967A-ED062AE5C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16" name="Tekstvak 4">
            <a:extLst>
              <a:ext uri="{FF2B5EF4-FFF2-40B4-BE49-F238E27FC236}">
                <a16:creationId xmlns:a16="http://schemas.microsoft.com/office/drawing/2014/main" id="{6DD2B29F-1E21-42BE-9BFE-77C6421235B0}"/>
              </a:ext>
            </a:extLst>
          </p:cNvPr>
          <p:cNvSpPr txBox="1"/>
          <p:nvPr/>
        </p:nvSpPr>
        <p:spPr>
          <a:xfrm>
            <a:off x="2781104" y="9368686"/>
            <a:ext cx="204046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50"/>
              </a:lnSpc>
            </a:pPr>
            <a:r>
              <a:rPr lang="nl-NL" sz="900" b="1" dirty="0" err="1">
                <a:latin typeface="Helvetica"/>
                <a:cs typeface="Helvetica"/>
              </a:rPr>
              <a:t>Votre</a:t>
            </a:r>
            <a:r>
              <a:rPr lang="nl-NL" sz="900" b="1" dirty="0">
                <a:latin typeface="Helvetica"/>
                <a:cs typeface="Helvetica"/>
              </a:rPr>
              <a:t> cabinet </a:t>
            </a:r>
            <a:r>
              <a:rPr lang="nl-NL" sz="900" b="1" dirty="0" err="1">
                <a:latin typeface="Helvetica"/>
                <a:cs typeface="Helvetica"/>
              </a:rPr>
              <a:t>dentaire</a:t>
            </a:r>
            <a:endParaRPr lang="nl-NL" sz="900" b="1" dirty="0">
              <a:latin typeface="Helvetica"/>
              <a:cs typeface="Helvetica"/>
            </a:endParaRPr>
          </a:p>
        </p:txBody>
      </p:sp>
      <p:sp>
        <p:nvSpPr>
          <p:cNvPr id="17" name="Tekstvak 1">
            <a:extLst>
              <a:ext uri="{FF2B5EF4-FFF2-40B4-BE49-F238E27FC236}">
                <a16:creationId xmlns:a16="http://schemas.microsoft.com/office/drawing/2014/main" id="{E795CEF7-83A6-44CE-90E6-4451847456B8}"/>
              </a:ext>
            </a:extLst>
          </p:cNvPr>
          <p:cNvSpPr txBox="1"/>
          <p:nvPr/>
        </p:nvSpPr>
        <p:spPr>
          <a:xfrm>
            <a:off x="4946737" y="1542077"/>
            <a:ext cx="1870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b="1" dirty="0">
                <a:latin typeface="Helvetica"/>
                <a:cs typeface="Helvetica"/>
              </a:rPr>
              <a:t>Votre numéro de téléphone</a:t>
            </a:r>
          </a:p>
        </p:txBody>
      </p:sp>
      <p:pic>
        <p:nvPicPr>
          <p:cNvPr id="18" name="3DC133AD-0FD7-4C9A-8F65-80ABE0383461" descr="AB1826F0-827E-4F27-A74F-33B7107D36E3">
            <a:extLst>
              <a:ext uri="{FF2B5EF4-FFF2-40B4-BE49-F238E27FC236}">
                <a16:creationId xmlns:a16="http://schemas.microsoft.com/office/drawing/2014/main" id="{53D2E83E-DC3E-41C6-A7FE-C38BA6680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332" y="9325482"/>
            <a:ext cx="2176895" cy="86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8839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</Words>
  <Application>Microsoft Office PowerPoint</Application>
  <PresentationFormat>Aangepast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 Rekoert</dc:creator>
  <cp:lastModifiedBy>Michel Rekoert</cp:lastModifiedBy>
  <cp:revision>3</cp:revision>
  <dcterms:created xsi:type="dcterms:W3CDTF">2018-05-03T09:17:42Z</dcterms:created>
  <dcterms:modified xsi:type="dcterms:W3CDTF">2018-05-03T09:30:38Z</dcterms:modified>
</cp:coreProperties>
</file>